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A16CC-FA4D-4FF7-988C-0761F6C07114}" type="datetimeFigureOut">
              <a:rPr lang="ru-RU" smtClean="0"/>
              <a:pPr/>
              <a:t>03.12.2016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47C41-2B3C-4FD4-AD16-AE3446D21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152128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 В стране </a:t>
            </a:r>
            <a:r>
              <a:rPr lang="ru-RU" sz="40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Магистралии</a:t>
            </a:r>
            <a:r>
              <a:rPr lang="ru-RU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1584176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основ 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безопасного поведения на улицах и дорогах города.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20150327_1535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924944"/>
            <a:ext cx="3851920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_20150327_1534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573016"/>
            <a:ext cx="3816424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Анкета для родителей: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и мой ребёнок на улицах города».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1666528" cy="1040979"/>
          </a:xfrm>
        </p:spPr>
        <p:txBody>
          <a:bodyPr/>
          <a:lstStyle/>
          <a:p>
            <a:pPr>
              <a:buNone/>
            </a:pP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76" y="3140968"/>
            <a:ext cx="4249280" cy="33074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35705" r="17803"/>
          <a:stretch/>
        </p:blipFill>
        <p:spPr>
          <a:xfrm>
            <a:off x="5076056" y="3084598"/>
            <a:ext cx="3492792" cy="25909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Беседа: «Знаки дорожные помни всегда».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IMG_20150327_153038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48077"/>
          <a:stretch/>
        </p:blipFill>
        <p:spPr>
          <a:xfrm flipV="1">
            <a:off x="457200" y="1700808"/>
            <a:ext cx="2409498" cy="34803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G_20150327_153156.jpg"/>
          <p:cNvPicPr>
            <a:picLocks noChangeAspect="1"/>
          </p:cNvPicPr>
          <p:nvPr/>
        </p:nvPicPr>
        <p:blipFill rotWithShape="1">
          <a:blip r:embed="rId3" cstate="print"/>
          <a:srcRect l="59259"/>
          <a:stretch/>
        </p:blipFill>
        <p:spPr>
          <a:xfrm flipV="1">
            <a:off x="6300192" y="2852936"/>
            <a:ext cx="2160240" cy="34367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MG_20150327_153150.jpg"/>
          <p:cNvPicPr>
            <a:picLocks noChangeAspect="1"/>
          </p:cNvPicPr>
          <p:nvPr/>
        </p:nvPicPr>
        <p:blipFill rotWithShape="1">
          <a:blip r:embed="rId4" cstate="print"/>
          <a:srcRect l="60714"/>
          <a:stretch/>
        </p:blipFill>
        <p:spPr>
          <a:xfrm flipV="1">
            <a:off x="3472561" y="2132856"/>
            <a:ext cx="2072435" cy="36738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Игра: «Собери дорожный знак».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150327_1537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4653136"/>
            <a:ext cx="2808312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150327_153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63106" y="3356992"/>
            <a:ext cx="2880320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Содержимое 3" descr="IMG_20150327_15364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699547" y="1441958"/>
            <a:ext cx="3323845" cy="25631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_20150327_1538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0578" y="3356992"/>
            <a:ext cx="2950063" cy="1888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104" y="141572"/>
            <a:ext cx="8229600" cy="810965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Подвижная игра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«Красный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жёлтый, зелёный».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0327_1543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340768"/>
            <a:ext cx="2592288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20150327_1544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420888"/>
            <a:ext cx="2808312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150327_1545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9710" y="1268760"/>
            <a:ext cx="2843808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_20150327_1546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871" y="4365104"/>
            <a:ext cx="2952328" cy="21821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IMG_20150327_1546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4349478"/>
            <a:ext cx="2952328" cy="21821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Подвижная игра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«Кривая дорога».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0327_1548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3140968"/>
            <a:ext cx="3744415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MG_20150327_155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3861048"/>
            <a:ext cx="3528392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IMG_20150327_1551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304764"/>
            <a:ext cx="3456384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рисунков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«Дорожные фантазии»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772816"/>
            <a:ext cx="2974899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584" y="2708920"/>
            <a:ext cx="5040560" cy="37749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2574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«Не страшна тому дорога,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внимателен с порога!».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150327_1533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916832"/>
            <a:ext cx="3898776" cy="2715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20150327_1533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3789040"/>
            <a:ext cx="4104456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54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Тема: « В стране Магистралии».</vt:lpstr>
      <vt:lpstr>Анкета для родителей:  «Я и мой ребёнок на улицах города».</vt:lpstr>
      <vt:lpstr>Беседа: «Знаки дорожные помни всегда».</vt:lpstr>
      <vt:lpstr>Игра: «Собери дорожный знак».</vt:lpstr>
      <vt:lpstr>Подвижная игра  «Красный, жёлтый, зелёный».</vt:lpstr>
      <vt:lpstr>Подвижная игра «Кривая дорога».</vt:lpstr>
      <vt:lpstr>Конкурс рисунков  «Дорожные фантазии»</vt:lpstr>
      <vt:lpstr>«Не страшна тому дорога,  кто внимателен с порога!».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 В стране Магистралии».</dc:title>
  <dc:creator>Евгения Шестакова</dc:creator>
  <cp:lastModifiedBy>user</cp:lastModifiedBy>
  <cp:revision>12</cp:revision>
  <dcterms:created xsi:type="dcterms:W3CDTF">2015-03-27T14:13:11Z</dcterms:created>
  <dcterms:modified xsi:type="dcterms:W3CDTF">2016-12-03T02:43:28Z</dcterms:modified>
</cp:coreProperties>
</file>